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フロント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～階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612799" y="2276872"/>
            <a:ext cx="1183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カードキー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ごゆっくり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でんわ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ホームページ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4625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てん　いん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何名様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289066"/>
            <a:ext cx="36631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なん　めい　さま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メニュー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セット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かしこまり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ました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デザート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アイスクリーム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ケーキ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サムゲタン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お好み焼き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1106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この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5508104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みそラーメン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石</a:t>
            </a:r>
            <a:r>
              <a:rPr lang="ja-JP" altLang="en-US" dirty="0" smtClean="0"/>
              <a:t>焼ビビンバ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187624" y="2348880"/>
            <a:ext cx="23503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いし　やき</a:t>
            </a:r>
            <a:endParaRPr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オンドル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ベッド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よやく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たいへん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もうしわけ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ございません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ルーム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チェンジ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シングル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ルーム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ダブルルーム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ツインルーム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オンドルの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へや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ひがえり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いっぱく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ふつか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にはく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みっか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～様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644008" y="2348880"/>
            <a:ext cx="10342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さま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さんぱく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よっか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ひとつ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ここのつ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ツインルーム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ひとり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部屋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23928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へや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一泊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82809" y="2348880"/>
            <a:ext cx="22413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いっ　ぱく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～号室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139952" y="2276872"/>
            <a:ext cx="2228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ごう　しつ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246</Words>
  <Application>Microsoft Office PowerPoint</Application>
  <PresentationFormat>화면 슬라이드 쇼(4:3)</PresentationFormat>
  <Paragraphs>70</Paragraphs>
  <Slides>60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60</vt:i4>
      </vt:variant>
    </vt:vector>
  </HeadingPairs>
  <TitlesOfParts>
    <vt:vector size="61" baseType="lpstr">
      <vt:lpstr>Office 테마</vt:lpstr>
      <vt:lpstr>フロント</vt:lpstr>
      <vt:lpstr>ネット</vt:lpstr>
      <vt:lpstr>よやく</vt:lpstr>
      <vt:lpstr>～様</vt:lpstr>
      <vt:lpstr>ツインルーム</vt:lpstr>
      <vt:lpstr>うみ</vt:lpstr>
      <vt:lpstr>部屋</vt:lpstr>
      <vt:lpstr>一泊</vt:lpstr>
      <vt:lpstr>～号室</vt:lpstr>
      <vt:lpstr>～階</vt:lpstr>
      <vt:lpstr>カードキー</vt:lpstr>
      <vt:lpstr>ごゆっくり</vt:lpstr>
      <vt:lpstr>ネット</vt:lpstr>
      <vt:lpstr>でんわ</vt:lpstr>
      <vt:lpstr>ホームページ</vt:lpstr>
      <vt:lpstr>店員</vt:lpstr>
      <vt:lpstr>何名様</vt:lpstr>
      <vt:lpstr>メニュー</vt:lpstr>
      <vt:lpstr>セット</vt:lpstr>
      <vt:lpstr>かしこまり ました</vt:lpstr>
      <vt:lpstr>デザート</vt:lpstr>
      <vt:lpstr>アイスクリーム</vt:lpstr>
      <vt:lpstr>ケーキ</vt:lpstr>
      <vt:lpstr>サムゲタン</vt:lpstr>
      <vt:lpstr>お好み焼き</vt:lpstr>
      <vt:lpstr>みそラーメン</vt:lpstr>
      <vt:lpstr>石焼ビビンバ</vt:lpstr>
      <vt:lpstr>オンドル</vt:lpstr>
      <vt:lpstr>ベッド</vt:lpstr>
      <vt:lpstr>たいへん</vt:lpstr>
      <vt:lpstr>もうしわけ ございません</vt:lpstr>
      <vt:lpstr>ルーム チェンジ</vt:lpstr>
      <vt:lpstr>シングル ルーム</vt:lpstr>
      <vt:lpstr>ダブルルーム</vt:lpstr>
      <vt:lpstr>ツインルーム</vt:lpstr>
      <vt:lpstr>オンドルの へや</vt:lpstr>
      <vt:lpstr>ひがえり</vt:lpstr>
      <vt:lpstr>いっぱく ふつか</vt:lpstr>
      <vt:lpstr>にはく みっか</vt:lpstr>
      <vt:lpstr>さんぱく よっか</vt:lpstr>
      <vt:lpstr>ひとつ</vt:lpstr>
      <vt:lpstr>ふたつ</vt:lpstr>
      <vt:lpstr>みっつ</vt:lpstr>
      <vt:lpstr>よっつ</vt:lpstr>
      <vt:lpstr>いつつ</vt:lpstr>
      <vt:lpstr>むっつ</vt:lpstr>
      <vt:lpstr>ななつ</vt:lpstr>
      <vt:lpstr>やっつ</vt:lpstr>
      <vt:lpstr>ここのつ</vt:lpstr>
      <vt:lpstr>とお</vt:lpstr>
      <vt:lpstr>ひとり</vt:lpstr>
      <vt:lpstr>ふたり</vt:lpstr>
      <vt:lpstr>さんにん</vt:lpstr>
      <vt:lpstr>よにん</vt:lpstr>
      <vt:lpstr>ごにん</vt:lpstr>
      <vt:lpstr>ろくにん</vt:lpstr>
      <vt:lpstr>しちにん</vt:lpstr>
      <vt:lpstr>はちにん</vt:lpstr>
      <vt:lpstr>きゅうにん</vt:lpstr>
      <vt:lpstr>じゅうにん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18</cp:revision>
  <dcterms:created xsi:type="dcterms:W3CDTF">2017-11-08T00:01:05Z</dcterms:created>
  <dcterms:modified xsi:type="dcterms:W3CDTF">2017-11-08T01:39:12Z</dcterms:modified>
</cp:coreProperties>
</file>